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58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CF635-AF2C-BE15-E933-D3084F9F8B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22FC501-14F3-9CC7-F8B3-2251832EA5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2DCACA-CD34-D0DA-E538-7B620EE1E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18445-12F2-4852-9116-DD5ED256F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43E5E5-81F2-4901-C56D-3EB96DB42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006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9030C-A855-0E50-19D9-A37D6E4B6B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AE6871-B1C6-361D-0CC8-21DD3AAD063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28ECAC-1483-BF11-0149-DF2AF78EB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B1AF37-66DB-BD87-7F2A-CFEDC4CE06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392034-CAE3-E1E7-F27E-DEED6C6DDF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005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F4504D0-215E-235A-ABD8-EA8E421F934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736AE4-B34E-7349-D22E-F8DB34C21B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E58477-D99C-D236-43A0-9184B37A75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91ADBE-4289-2CF9-4F99-E7A60E8B8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5D6455B-75D1-AA31-8F47-B2A2363982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23387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E32013-71D6-FCE0-A60B-E308D1D6C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A88D69-A8D3-CE9B-C330-8AED059771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164E55-A4CF-2CB9-F0D2-DB59967BC2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664D50-18F3-E83D-8579-5C0B35450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9E7232-986E-041B-55FC-818D5F1022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538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C12FB-EA4C-1874-84FB-55E4DCD8E2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18E68F-ECFF-917A-A0A9-2E5F31AC47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9E2031-426C-A207-03D2-46D3D11B48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9F2073-A296-7468-47A7-763B0876E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3276D-14C0-F995-4E31-24BD91F82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390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4A0AB-75FE-D019-FAD9-F8D713115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95AC3D-20D6-2673-D68D-965AF60C83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2693D1-2503-5380-7933-4BF2AEC5B2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7BBAE0-3758-EF4F-1ED7-8C48B68C3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59D53EF-C7E0-A34A-A8E3-3E0F428D0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A565D6C-C609-1346-B170-9ACF895423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385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FC34AB-FEC2-4D54-E399-4FFA9060D6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2ECBF-28DE-6C35-1619-0E02F292CD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DDC8250-AAE2-D4FC-D21D-44B6492F3FE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C8C8AB-6767-6924-8C9A-706715DDCA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D5B17A0-F722-E427-B5DE-630E363FC7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77D3B3-0DCD-3CFC-0865-A77EF6735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E95ACFF-0D85-EE61-D909-71AAA21A91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F799B3-FA72-D5D8-EAF8-827D52B36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2199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7063E-770B-3BD4-6FD9-6790576D4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DA54AF8-66A5-159E-44ED-113E3A63BE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ED22B1-500E-1FDE-7FEF-4F4F87DE8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CFB1C1-B2CD-1D6D-ACE6-D822524BAE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00745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CDCFFD-7A99-A755-D5D3-D6F4A46071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ED323A-BB3E-9AA5-28B6-7832ED7F9E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E5E07E5-DFDF-3DA0-0484-7746CA490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6851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341B2-9BAF-C469-F059-37FEB5623C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287DD3-2D2E-3056-20D0-BF59D64F71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C50881-AF96-C5C1-D0BA-4CFC0507B7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A5A007-D0F4-2835-FD1E-E261AF4997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8DAFC88-5AEC-7C6E-675D-68C24BC90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2508DF-FE80-8320-B2BD-BFA1E506FE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6881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BD9E2-AD3A-89FF-4FDF-35D0A52B2C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6B364D-7463-CF7D-3D80-47FFB79803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640B115-9917-FB47-41E2-B7D40E8132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1D64E3-DD1A-0057-4ADF-9B60EE466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E95037-1E31-DA6A-6855-27CFF83B0E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5217ED2-649A-4B99-0D8F-98C545373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2304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C1053A-8BED-1412-5871-3E9EE4F487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216E20-C41D-8B51-5444-BB14B26E61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0DFE5A-8358-5F8F-C5B9-8446F728A7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E71EE-5B92-4977-A232-B3ED0C955DB7}" type="datetimeFigureOut">
              <a:rPr lang="en-US" smtClean="0"/>
              <a:t>5/6/2023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7B7E46-D1EA-506C-AC1B-A0707C800C6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704BF1-3C4F-CAB6-7504-034848EE34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3DBCF-8641-4A22-B9A0-1A65B24BCD7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9092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cdn.dribbble.com/userupload/3565862/file/original-40af98f908264a05bc0b8e1ccaf1500a.png?compress=1&amp;resize=752x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hlinkClick r:id="rId2"/>
            <a:extLst>
              <a:ext uri="{FF2B5EF4-FFF2-40B4-BE49-F238E27FC236}">
                <a16:creationId xmlns:a16="http://schemas.microsoft.com/office/drawing/2014/main" id="{904CF0E3-147B-B117-A90A-890B4DD631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62823"/>
            <a:ext cx="12192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56A16CD-F418-8F0E-951D-7E9637C81B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73740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Elephant" panose="02020904090505020303" pitchFamily="18" charset="0"/>
              </a:rPr>
              <a:t>BORDERLAND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54089F9-879B-86AB-29F3-849B4D8DE9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553415"/>
            <a:ext cx="9144000" cy="1655762"/>
          </a:xfrm>
        </p:spPr>
        <p:txBody>
          <a:bodyPr>
            <a:normAutofit/>
          </a:bodyPr>
          <a:lstStyle/>
          <a:p>
            <a:r>
              <a:rPr lang="ru-RU" sz="1600" dirty="0">
                <a:solidFill>
                  <a:schemeClr val="bg1"/>
                </a:solidFill>
                <a:latin typeface="Raleway" pitchFamily="2" charset="0"/>
              </a:rPr>
              <a:t>Лена Московских, Сабина Гасымова и Саша Журавлева</a:t>
            </a:r>
            <a:endParaRPr lang="en-US" sz="1600" dirty="0">
              <a:solidFill>
                <a:schemeClr val="bg1"/>
              </a:solidFill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50874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DC67CA-42FB-CA7F-E6F9-F710FFCDE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2049" y="726281"/>
            <a:ext cx="4609290" cy="1600200"/>
          </a:xfrm>
        </p:spPr>
        <p:txBody>
          <a:bodyPr anchor="ctr">
            <a:normAutofit/>
          </a:bodyPr>
          <a:lstStyle/>
          <a:p>
            <a:r>
              <a:rPr lang="ru-RU" sz="4400" dirty="0">
                <a:solidFill>
                  <a:schemeClr val="bg1"/>
                </a:solidFill>
              </a:rPr>
              <a:t>О нашем проекте</a:t>
            </a:r>
            <a:endParaRPr lang="en-US" sz="4400" dirty="0">
              <a:solidFill>
                <a:schemeClr val="bg1"/>
              </a:solidFill>
              <a:latin typeface="Elephant" panose="02020904090505020303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D556B-88CC-E378-C630-734055C34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802049" y="2326481"/>
            <a:ext cx="4982514" cy="3811588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ru-RU" sz="1600" dirty="0">
                <a:solidFill>
                  <a:schemeClr val="bg1"/>
                </a:solidFill>
                <a:latin typeface="Raleway" pitchFamily="2" charset="0"/>
              </a:rPr>
              <a:t>Наш сайт позволит погрузиться в обычную жизнь разных городов</a:t>
            </a:r>
            <a:endParaRPr lang="en-US" sz="1600" dirty="0">
              <a:solidFill>
                <a:schemeClr val="bg1"/>
              </a:solidFill>
              <a:latin typeface="Raleway" pitchFamily="2" charset="0"/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D5093A1-BF27-D70A-3999-E7D1F3BAC1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369975" y="-1270914"/>
            <a:ext cx="9601200" cy="11006378"/>
          </a:xfrm>
        </p:spPr>
      </p:pic>
    </p:spTree>
    <p:extLst>
      <p:ext uri="{BB962C8B-B14F-4D97-AF65-F5344CB8AC3E}">
        <p14:creationId xmlns:p14="http://schemas.microsoft.com/office/powerpoint/2010/main" val="38580325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2D51C2D-E038-04C4-0012-5F353D5F92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31212" y="0"/>
            <a:ext cx="16673514" cy="6858000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DC67CA-42FB-CA7F-E6F9-F710FFCDE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>
            <a:normAutofit/>
          </a:bodyPr>
          <a:lstStyle/>
          <a:p>
            <a:r>
              <a:rPr lang="ru-RU" sz="4400" dirty="0">
                <a:solidFill>
                  <a:schemeClr val="bg1"/>
                </a:solidFill>
              </a:rPr>
              <a:t>Функции</a:t>
            </a:r>
            <a:endParaRPr lang="en-US" sz="4400" dirty="0">
              <a:solidFill>
                <a:schemeClr val="bg1"/>
              </a:solidFill>
              <a:latin typeface="Elephant" panose="02020904090505020303" pitchFamily="18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7D556B-88CC-E378-C630-734055C34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982514" cy="3811588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ru-RU" dirty="0">
                <a:solidFill>
                  <a:schemeClr val="bg1"/>
                </a:solidFill>
                <a:latin typeface="Raleway" pitchFamily="2" charset="0"/>
              </a:rPr>
              <a:t>Вы можете посмотреть перечень доступных городов на нашем сайте. При просмотре конкретного города вам будет доступно видео, краткое описание из истории города и его небольшая галерея.</a:t>
            </a:r>
            <a:endParaRPr lang="en-US" dirty="0">
              <a:solidFill>
                <a:schemeClr val="bg1"/>
              </a:solidFill>
              <a:latin typeface="Raleway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3012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15FB48-78DC-1253-0DB4-829988ADA39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83620"/>
            <a:ext cx="9144000" cy="2387600"/>
          </a:xfrm>
        </p:spPr>
        <p:txBody>
          <a:bodyPr/>
          <a:lstStyle/>
          <a:p>
            <a:r>
              <a:rPr lang="ru-RU" dirty="0">
                <a:solidFill>
                  <a:schemeClr val="bg1"/>
                </a:solidFill>
              </a:rPr>
              <a:t>Спасибо за внимание!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12371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55</Words>
  <Application>Microsoft Office PowerPoint</Application>
  <PresentationFormat>Widescreen</PresentationFormat>
  <Paragraphs>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Elephant</vt:lpstr>
      <vt:lpstr>Raleway</vt:lpstr>
      <vt:lpstr>Office Theme</vt:lpstr>
      <vt:lpstr>BORDERLAND</vt:lpstr>
      <vt:lpstr>О нашем проекте</vt:lpstr>
      <vt:lpstr>Функции</vt:lpstr>
      <vt:lpstr>Спасибо за внимание!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BORDERLAND</dc:title>
  <dc:creator>lexyzhuravleva@yandex.ru</dc:creator>
  <cp:lastModifiedBy>lexyzhuravleva@yandex.ru</cp:lastModifiedBy>
  <cp:revision>1</cp:revision>
  <dcterms:created xsi:type="dcterms:W3CDTF">2023-05-06T08:52:31Z</dcterms:created>
  <dcterms:modified xsi:type="dcterms:W3CDTF">2023-05-06T09:55:27Z</dcterms:modified>
</cp:coreProperties>
</file>

<file path=docProps/thumbnail.jpeg>
</file>